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64" r:id="rId4"/>
    <p:sldId id="265" r:id="rId5"/>
    <p:sldId id="262" r:id="rId6"/>
    <p:sldId id="261" r:id="rId7"/>
    <p:sldId id="258" r:id="rId8"/>
    <p:sldId id="263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3E78-DDDA-4936-BA63-181DCE298E27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C925D-BE10-4092-A5E3-868533E42F9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AE31C-070B-40FB-93B5-6875CC873B6A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0C9C4-4BDC-402E-9488-87BCF86D3A4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0C9C4-4BDC-402E-9488-87BCF86D3A41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308A9-9E76-4A64-BDB4-A1B87BCBA644}" type="datetimeFigureOut">
              <a:rPr lang="sv-SE" smtClean="0"/>
              <a:pPr/>
              <a:t>2019-03-03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38B4-E1B9-469B-B7B8-B4DDA9EB4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>
                <a:latin typeface="DejaVu Serif" pitchFamily="18" charset="0"/>
                <a:ea typeface="DejaVu Serif" pitchFamily="18" charset="0"/>
              </a:rPr>
              <a:t>Orrefors Entreprenad AB</a:t>
            </a:r>
            <a:br>
              <a:rPr lang="sv-SE" b="1" dirty="0">
                <a:latin typeface="DejaVu Serif" pitchFamily="18" charset="0"/>
                <a:ea typeface="DejaVu Serif" pitchFamily="18" charset="0"/>
              </a:rPr>
            </a:br>
            <a:r>
              <a:rPr lang="sv-SE" sz="3200" b="1" dirty="0">
                <a:latin typeface="DejaVu Serif" pitchFamily="18" charset="0"/>
                <a:ea typeface="DejaVu Serif" pitchFamily="18" charset="0"/>
              </a:rPr>
              <a:t>Företagspresentation</a:t>
            </a:r>
            <a:endParaRPr lang="sv-SE" b="1" dirty="0"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14282" y="6429396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DejaVu Serif" pitchFamily="18" charset="0"/>
                <a:ea typeface="DejaVu Serif" pitchFamily="18" charset="0"/>
              </a:rPr>
              <a:t>Av: Annelie Eek och Henrik Nilsson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715304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DejaVu Serif" pitchFamily="18" charset="0"/>
                <a:ea typeface="DejaVu Serif" pitchFamily="18" charset="0"/>
              </a:rPr>
              <a:t>Bakgrund: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idx="1"/>
          </p:nvPr>
        </p:nvSpPr>
        <p:spPr>
          <a:xfrm>
            <a:off x="500034" y="2852936"/>
            <a:ext cx="8229600" cy="3113187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Henrik är uppväxt med sin far och farbrors skogsföretag Orrefors Trä och Skogsservice som startade i början av 80-talet. 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1994 avslutade Henrik sin tvååriga gymnasieutbildning på </a:t>
            </a:r>
            <a:r>
              <a:rPr lang="sv-SE" sz="2000" dirty="0" err="1">
                <a:latin typeface="DejaVu Serif" pitchFamily="18" charset="0"/>
                <a:ea typeface="DejaVu Serif" pitchFamily="18" charset="0"/>
              </a:rPr>
              <a:t>Helgesbo-skolan</a:t>
            </a:r>
            <a:r>
              <a:rPr lang="sv-SE" sz="2000" dirty="0">
                <a:latin typeface="DejaVu Serif" pitchFamily="18" charset="0"/>
                <a:ea typeface="DejaVu Serif" pitchFamily="18" charset="0"/>
              </a:rPr>
              <a:t>. 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Därefter arbetade han heltid på familjeföretaget fram till 2007.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Orrefors Entreprenad AB startades hösten 2007 av Henrik Nilsson.</a:t>
            </a:r>
          </a:p>
          <a:p>
            <a:endParaRPr lang="sv-SE" sz="2000" dirty="0"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1026" name="Picture 2" descr="C:\Users\Henrik\Desktop\orrefors entrepren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7572428" cy="642942"/>
          </a:xfrm>
        </p:spPr>
        <p:txBody>
          <a:bodyPr/>
          <a:lstStyle/>
          <a:p>
            <a:r>
              <a:rPr lang="sv-SE" sz="3200" b="1" dirty="0">
                <a:latin typeface="DejaVu Serif" pitchFamily="18" charset="0"/>
                <a:ea typeface="DejaVu Serif" pitchFamily="18" charset="0"/>
                <a:cs typeface="DejaVu Sans" pitchFamily="34" charset="0"/>
              </a:rPr>
              <a:t>Företaget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3518132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I dagsläget är det 4 anställda i företaget. Två kör skift på skördaren, en kör dagtid på skotaren samt en timanställd som sköter bokföring.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Orrefors Entreprenads huvudkund är Södra skogsägarna.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 Vi utför gallringsuppdrag åt olika markägare. 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Företaget använder sig av skogsmaskiner från John Deere. Skördare JD 1170 G och skotare 1110 G. Vi förnyar vår maskingrupp var tredje år.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Vid flytt mellan avverkningarna används företagets egna traktor,</a:t>
            </a:r>
            <a:br>
              <a:rPr lang="sv-SE" sz="2000" dirty="0">
                <a:latin typeface="DejaVu Serif" pitchFamily="18" charset="0"/>
                <a:ea typeface="DejaVu Serif" pitchFamily="18" charset="0"/>
              </a:rPr>
            </a:br>
            <a:r>
              <a:rPr lang="sv-SE" sz="2000" dirty="0">
                <a:latin typeface="DejaVu Serif" pitchFamily="18" charset="0"/>
                <a:ea typeface="DejaVu Serif" pitchFamily="18" charset="0"/>
              </a:rPr>
              <a:t>en JCB 4220 med trailer.</a:t>
            </a:r>
          </a:p>
          <a:p>
            <a:pPr>
              <a:buNone/>
            </a:pPr>
            <a:endParaRPr lang="sv-SE" sz="2000" dirty="0">
              <a:latin typeface="DejaVu Serif" pitchFamily="18" charset="0"/>
              <a:ea typeface="DejaVu Serif" pitchFamily="18" charset="0"/>
            </a:endParaRPr>
          </a:p>
          <a:p>
            <a:endParaRPr lang="sv-SE" sz="2000" dirty="0">
              <a:latin typeface="DejaVu Serif" pitchFamily="18" charset="0"/>
              <a:ea typeface="DejaVu Serif" pitchFamily="18" charset="0"/>
            </a:endParaRPr>
          </a:p>
          <a:p>
            <a:endParaRPr lang="sv-SE" dirty="0"/>
          </a:p>
        </p:txBody>
      </p:sp>
      <p:pic>
        <p:nvPicPr>
          <p:cNvPr id="4" name="Picture 2" descr="C:\Users\Henrik\Desktop\orrefors entrepren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99792" y="1321579"/>
            <a:ext cx="6030412" cy="785818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DejaVu Serif" pitchFamily="18" charset="0"/>
                <a:ea typeface="DejaVu Serif" pitchFamily="18" charset="0"/>
                <a:cs typeface="DejaVu Sans" pitchFamily="34" charset="0"/>
              </a:rPr>
              <a:t>Bilder på våra maskiner</a:t>
            </a:r>
          </a:p>
        </p:txBody>
      </p:sp>
      <p:pic>
        <p:nvPicPr>
          <p:cNvPr id="4" name="Picture 2" descr="C:\Users\Henrik\Desktop\orrefors entrepren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8B15179-0975-4ACE-90E6-EE66A20AF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307" y="1922382"/>
            <a:ext cx="2511836" cy="188387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EB3C4B-D322-4BF6-84C6-2CBA90284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04" y="4523751"/>
            <a:ext cx="2952737" cy="221455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03106B6-5915-4B0B-8E60-468FC14CB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2706" y="3040559"/>
            <a:ext cx="3148077" cy="236105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D13F1D3-316A-43A6-977E-EAE7244612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/>
          <a:stretch/>
        </p:blipFill>
        <p:spPr>
          <a:xfrm>
            <a:off x="3193909" y="2276872"/>
            <a:ext cx="2952736" cy="209485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42C8BC3-D214-4ABA-91A7-4249DD05A7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 r="58950" b="20507"/>
          <a:stretch/>
        </p:blipFill>
        <p:spPr>
          <a:xfrm>
            <a:off x="523397" y="4221088"/>
            <a:ext cx="1892768" cy="25347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nrik\Pictures\kap bil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2214554"/>
            <a:ext cx="6286540" cy="4412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658196" cy="1143000"/>
          </a:xfrm>
        </p:spPr>
        <p:txBody>
          <a:bodyPr>
            <a:noAutofit/>
          </a:bodyPr>
          <a:lstStyle/>
          <a:p>
            <a:r>
              <a:rPr lang="sv-SE" sz="3200" b="1" dirty="0">
                <a:latin typeface="DejaVu Serif" pitchFamily="18" charset="0"/>
                <a:ea typeface="DejaVu Serif" pitchFamily="18" charset="0"/>
              </a:rPr>
              <a:t>FÖRETAGETS VÄRDEGRUND</a:t>
            </a:r>
          </a:p>
        </p:txBody>
      </p:sp>
      <p:sp>
        <p:nvSpPr>
          <p:cNvPr id="9" name="textruta 8"/>
          <p:cNvSpPr txBox="1"/>
          <p:nvPr/>
        </p:nvSpPr>
        <p:spPr>
          <a:xfrm flipH="1">
            <a:off x="1928794" y="4943315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>
                <a:solidFill>
                  <a:srgbClr val="FFC000"/>
                </a:solidFill>
                <a:latin typeface="DejaVu Serif" pitchFamily="18" charset="0"/>
                <a:ea typeface="DejaVu Serif" pitchFamily="18" charset="0"/>
              </a:rPr>
              <a:t>K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071934" y="4943315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b="1" dirty="0">
                <a:solidFill>
                  <a:srgbClr val="FFC000"/>
                </a:solidFill>
                <a:latin typeface="DejaVu Serif" pitchFamily="18" charset="0"/>
                <a:ea typeface="DejaVu Serif" pitchFamily="18" charset="0"/>
              </a:rPr>
              <a:t>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143636" y="4943315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b="1" dirty="0">
                <a:solidFill>
                  <a:srgbClr val="FFC000"/>
                </a:solidFill>
                <a:latin typeface="DejaVu Serif" pitchFamily="18" charset="0"/>
                <a:ea typeface="DejaVu Serif" pitchFamily="18" charset="0"/>
              </a:rPr>
              <a:t>P</a:t>
            </a:r>
          </a:p>
        </p:txBody>
      </p:sp>
      <p:sp>
        <p:nvSpPr>
          <p:cNvPr id="19" name="Höger 18"/>
          <p:cNvSpPr/>
          <p:nvPr/>
        </p:nvSpPr>
        <p:spPr>
          <a:xfrm>
            <a:off x="1500166" y="5929330"/>
            <a:ext cx="1928826" cy="7071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b="1" dirty="0">
                <a:solidFill>
                  <a:schemeClr val="tx1"/>
                </a:solidFill>
                <a:latin typeface="DejaVu Serif" pitchFamily="18" charset="0"/>
                <a:ea typeface="DejaVu Serif" pitchFamily="18" charset="0"/>
              </a:rPr>
              <a:t>    Kvalité</a:t>
            </a:r>
          </a:p>
        </p:txBody>
      </p:sp>
      <p:sp>
        <p:nvSpPr>
          <p:cNvPr id="22" name="Höger 21"/>
          <p:cNvSpPr/>
          <p:nvPr/>
        </p:nvSpPr>
        <p:spPr>
          <a:xfrm>
            <a:off x="5857884" y="5929330"/>
            <a:ext cx="1901330" cy="7071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latin typeface="DejaVu Serif" pitchFamily="18" charset="0"/>
                <a:ea typeface="DejaVu Serif" pitchFamily="18" charset="0"/>
              </a:rPr>
              <a:t>   </a:t>
            </a:r>
            <a:r>
              <a:rPr lang="sv-SE" sz="1600" b="1" dirty="0">
                <a:solidFill>
                  <a:schemeClr val="tx1"/>
                </a:solidFill>
                <a:latin typeface="DejaVu Serif" pitchFamily="18" charset="0"/>
                <a:ea typeface="DejaVu Serif" pitchFamily="18" charset="0"/>
              </a:rPr>
              <a:t>Pålitlighet</a:t>
            </a:r>
          </a:p>
        </p:txBody>
      </p:sp>
      <p:sp>
        <p:nvSpPr>
          <p:cNvPr id="29" name="Höger 28"/>
          <p:cNvSpPr/>
          <p:nvPr/>
        </p:nvSpPr>
        <p:spPr>
          <a:xfrm>
            <a:off x="3571868" y="5929330"/>
            <a:ext cx="2214578" cy="68357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  <a:latin typeface="DejaVu Serif" pitchFamily="18" charset="0"/>
                <a:ea typeface="DejaVu Serif" pitchFamily="18" charset="0"/>
              </a:rPr>
              <a:t>Ansvarstagande</a:t>
            </a:r>
          </a:p>
        </p:txBody>
      </p:sp>
      <p:pic>
        <p:nvPicPr>
          <p:cNvPr id="17" name="Picture 2" descr="C:\Users\Henrik\Desktop\orrefors entrepren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28596" y="1428736"/>
            <a:ext cx="7500990" cy="714372"/>
          </a:xfrm>
        </p:spPr>
        <p:txBody>
          <a:bodyPr/>
          <a:lstStyle/>
          <a:p>
            <a:r>
              <a:rPr lang="sv-SE" sz="3200" b="1" dirty="0">
                <a:latin typeface="DejaVu Serif" pitchFamily="18" charset="0"/>
                <a:ea typeface="DejaVu Serif" pitchFamily="18" charset="0"/>
              </a:rPr>
              <a:t>Affärsidé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093626"/>
          </a:xfrm>
        </p:spPr>
        <p:txBody>
          <a:bodyPr>
            <a:normAutofit/>
          </a:bodyPr>
          <a:lstStyle/>
          <a:p>
            <a:endParaRPr lang="sv-SE" sz="2400" i="1" dirty="0">
              <a:latin typeface="DejaVu Serif" pitchFamily="18" charset="0"/>
              <a:ea typeface="DejaVu Serif" pitchFamily="18" charset="0"/>
            </a:endParaRPr>
          </a:p>
          <a:p>
            <a:r>
              <a:rPr lang="sv-SE" sz="2000" i="1" dirty="0">
                <a:latin typeface="DejaVu Serif" pitchFamily="18" charset="0"/>
                <a:ea typeface="DejaVu Serif" pitchFamily="18" charset="0"/>
              </a:rPr>
              <a:t>Med vårt ledord ”KAP” får ni ett företag som utför den service ni behöver på bästa sätt.</a:t>
            </a:r>
          </a:p>
          <a:p>
            <a:endParaRPr lang="sv-SE" sz="2000" i="1" dirty="0">
              <a:latin typeface="DejaVu Serif" pitchFamily="18" charset="0"/>
              <a:ea typeface="DejaVu Serif" pitchFamily="18" charset="0"/>
            </a:endParaRPr>
          </a:p>
          <a:p>
            <a:r>
              <a:rPr lang="sv-SE" sz="2000" i="1" dirty="0">
                <a:latin typeface="DejaVu Serif" pitchFamily="18" charset="0"/>
                <a:ea typeface="DejaVu Serif" pitchFamily="18" charset="0"/>
              </a:rPr>
              <a:t>Vi har motiverad och kompetent personal, som känner starkt för skogen och dess mångfald, vi utför  skogsavverkning som gynnar miljön både på kort och lång sikt.</a:t>
            </a:r>
          </a:p>
          <a:p>
            <a:endParaRPr lang="sv-SE" sz="2000" i="1" dirty="0">
              <a:latin typeface="DejaVu Serif" pitchFamily="18" charset="0"/>
              <a:ea typeface="DejaVu Serif" pitchFamily="18" charset="0"/>
            </a:endParaRPr>
          </a:p>
          <a:p>
            <a:r>
              <a:rPr lang="sv-SE" sz="2000" i="1" dirty="0">
                <a:latin typeface="DejaVu Serif" pitchFamily="18" charset="0"/>
                <a:ea typeface="DejaVu Serif" pitchFamily="18" charset="0"/>
              </a:rPr>
              <a:t>Vår huvudsakliga arbetsplats är Nybro kommun med omnejd.</a:t>
            </a:r>
          </a:p>
          <a:p>
            <a:endParaRPr lang="sv-SE" sz="2400" i="1" dirty="0"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5" name="Picture 2" descr="C:\Users\Henrik\Desktop\orrefors entrepren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85852" y="1214422"/>
            <a:ext cx="5143536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DejaVu Serif" pitchFamily="18" charset="0"/>
                <a:ea typeface="DejaVu Serif" pitchFamily="18" charset="0"/>
              </a:rPr>
              <a:t>Vision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83568" y="2880399"/>
            <a:ext cx="8229600" cy="3240360"/>
          </a:xfrm>
        </p:spPr>
        <p:txBody>
          <a:bodyPr/>
          <a:lstStyle/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Ha motiverad och kompetent personal som trivs på sitt arbete.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Ingå avtal med nya kunder, och utöka verksamheten.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Vara med i utvecklingen med nya maskiner och metoder.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Utföra avverkning så kostnadseffektivt som möjligt.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Sätta logistiken i fokus.</a:t>
            </a:r>
          </a:p>
          <a:p>
            <a:endParaRPr lang="sv-SE" sz="2000" dirty="0">
              <a:latin typeface="DejaVu Serif" pitchFamily="18" charset="0"/>
              <a:ea typeface="DejaVu Serif" pitchFamily="18" charset="0"/>
            </a:endParaRPr>
          </a:p>
          <a:p>
            <a:endParaRPr lang="sv-SE" sz="2000" dirty="0">
              <a:latin typeface="DejaVu Serif" pitchFamily="18" charset="0"/>
              <a:ea typeface="DejaVu Serif" pitchFamily="18" charset="0"/>
            </a:endParaRPr>
          </a:p>
          <a:p>
            <a:endParaRPr lang="sv-SE" sz="2000" dirty="0">
              <a:latin typeface="DejaVu Serif" pitchFamily="18" charset="0"/>
              <a:ea typeface="DejaVu Serif" pitchFamily="18" charset="0"/>
            </a:endParaRPr>
          </a:p>
          <a:p>
            <a:endParaRPr lang="sv-SE" sz="2000" dirty="0">
              <a:latin typeface="DejaVu Serif" pitchFamily="18" charset="0"/>
              <a:ea typeface="DejaVu Serif" pitchFamily="18" charset="0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Picture 2" descr="C:\Users\Henrik\Desktop\orrefors entrepren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7786742" cy="857256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DejaVu Serif" pitchFamily="18" charset="0"/>
                <a:ea typeface="DejaVu Serif" pitchFamily="18" charset="0"/>
                <a:cs typeface="DejaVu Sans" pitchFamily="34" charset="0"/>
              </a:rPr>
              <a:t>Miljöpolicy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22714" y="2492896"/>
            <a:ext cx="8229600" cy="3806734"/>
          </a:xfrm>
        </p:spPr>
        <p:txBody>
          <a:bodyPr/>
          <a:lstStyle/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Vi har utbildad personal i Grönt Kort och ADR.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Företaget är </a:t>
            </a:r>
            <a:r>
              <a:rPr lang="sv-SE" sz="2000" dirty="0" err="1">
                <a:latin typeface="DejaVu Serif" pitchFamily="18" charset="0"/>
                <a:ea typeface="DejaVu Serif" pitchFamily="18" charset="0"/>
              </a:rPr>
              <a:t>PEFC-certifierat</a:t>
            </a:r>
            <a:r>
              <a:rPr lang="sv-SE" sz="2000" dirty="0">
                <a:latin typeface="DejaVu Serif" pitchFamily="18" charset="0"/>
                <a:ea typeface="DejaVu Serif" pitchFamily="18" charset="0"/>
              </a:rPr>
              <a:t> genom SMF. (</a:t>
            </a:r>
            <a:r>
              <a:rPr lang="sv-SE" sz="1600" i="1" dirty="0">
                <a:latin typeface="DejaVu Serif" pitchFamily="18" charset="0"/>
                <a:ea typeface="DejaVu Serif" pitchFamily="18" charset="0"/>
              </a:rPr>
              <a:t>Skogsentreprenörernas branschorganisation) 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Oljesaneringsutrustning finns vid varje maskin.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Vi har avtal med Stena </a:t>
            </a:r>
            <a:r>
              <a:rPr lang="sv-SE" sz="2000" dirty="0" err="1">
                <a:latin typeface="DejaVu Serif" pitchFamily="18" charset="0"/>
                <a:ea typeface="DejaVu Serif" pitchFamily="18" charset="0"/>
              </a:rPr>
              <a:t>Recykling</a:t>
            </a:r>
            <a:r>
              <a:rPr lang="sv-SE" sz="2000" dirty="0">
                <a:latin typeface="DejaVu Serif" pitchFamily="18" charset="0"/>
                <a:ea typeface="DejaVu Serif" pitchFamily="18" charset="0"/>
              </a:rPr>
              <a:t> för spillolja och miljöfarligt avfall.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Alla dieseltankar är besiktade enligt ADR- bestämmelser.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Maskinerna körs med miljövänligt bränsle och biologisk nedbrytbar hydraulolja.</a:t>
            </a:r>
          </a:p>
          <a:p>
            <a:r>
              <a:rPr lang="sv-SE" sz="2000" dirty="0">
                <a:latin typeface="DejaVu Serif" pitchFamily="18" charset="0"/>
                <a:ea typeface="DejaVu Serif" pitchFamily="18" charset="0"/>
              </a:rPr>
              <a:t>Vid inköp av nya produkter ställer vi höga krav att det är ett miljövänlig val.</a:t>
            </a:r>
          </a:p>
          <a:p>
            <a:endParaRPr lang="sv-SE" sz="2000" dirty="0">
              <a:latin typeface="DejaVu Serif" pitchFamily="18" charset="0"/>
              <a:ea typeface="DejaVu Serif" pitchFamily="18" charset="0"/>
            </a:endParaRP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Picture 2" descr="C:\Users\Henrik\Desktop\orrefors entrepren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330</Words>
  <Application>Microsoft Office PowerPoint</Application>
  <PresentationFormat>Bildspel på skärmen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DejaVu Serif</vt:lpstr>
      <vt:lpstr>Office-tema</vt:lpstr>
      <vt:lpstr>Orrefors Entreprenad AB Företagspresentation</vt:lpstr>
      <vt:lpstr>Bakgrund:</vt:lpstr>
      <vt:lpstr>Företaget</vt:lpstr>
      <vt:lpstr>Bilder på våra maskiner</vt:lpstr>
      <vt:lpstr>FÖRETAGETS VÄRDEGRUND</vt:lpstr>
      <vt:lpstr>Affärsidé</vt:lpstr>
      <vt:lpstr>Vision</vt:lpstr>
      <vt:lpstr>Miljöpolicy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Henrik</dc:creator>
  <cp:lastModifiedBy>Henrik Nilsson</cp:lastModifiedBy>
  <cp:revision>93</cp:revision>
  <dcterms:created xsi:type="dcterms:W3CDTF">2011-11-21T14:21:16Z</dcterms:created>
  <dcterms:modified xsi:type="dcterms:W3CDTF">2019-03-03T21:26:41Z</dcterms:modified>
</cp:coreProperties>
</file>